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69" r:id="rId8"/>
    <p:sldId id="285" r:id="rId9"/>
    <p:sldId id="276" r:id="rId10"/>
    <p:sldId id="271" r:id="rId11"/>
    <p:sldId id="296" r:id="rId12"/>
    <p:sldId id="262" r:id="rId13"/>
    <p:sldId id="260" r:id="rId14"/>
    <p:sldId id="266" r:id="rId15"/>
    <p:sldId id="261" r:id="rId16"/>
    <p:sldId id="270" r:id="rId17"/>
    <p:sldId id="263" r:id="rId18"/>
    <p:sldId id="258" r:id="rId19"/>
    <p:sldId id="264" r:id="rId20"/>
    <p:sldId id="272" r:id="rId21"/>
    <p:sldId id="284" r:id="rId22"/>
    <p:sldId id="265" r:id="rId23"/>
    <p:sldId id="259" r:id="rId24"/>
    <p:sldId id="332" r:id="rId25"/>
    <p:sldId id="322" r:id="rId26"/>
    <p:sldId id="323" r:id="rId27"/>
    <p:sldId id="324" r:id="rId28"/>
    <p:sldId id="325" r:id="rId29"/>
    <p:sldId id="326" r:id="rId30"/>
    <p:sldId id="328" r:id="rId31"/>
    <p:sldId id="329" r:id="rId32"/>
    <p:sldId id="330" r:id="rId33"/>
    <p:sldId id="331" r:id="rId34"/>
    <p:sldId id="356" r:id="rId35"/>
    <p:sldId id="344" r:id="rId36"/>
    <p:sldId id="345" r:id="rId37"/>
    <p:sldId id="333" r:id="rId38"/>
    <p:sldId id="334" r:id="rId39"/>
    <p:sldId id="342" r:id="rId40"/>
    <p:sldId id="336" r:id="rId41"/>
    <p:sldId id="337" r:id="rId42"/>
    <p:sldId id="338" r:id="rId43"/>
    <p:sldId id="339" r:id="rId44"/>
    <p:sldId id="343" r:id="rId45"/>
    <p:sldId id="341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82" r:id="rId57"/>
    <p:sldId id="383" r:id="rId58"/>
    <p:sldId id="381" r:id="rId59"/>
    <p:sldId id="379" r:id="rId60"/>
    <p:sldId id="378" r:id="rId61"/>
    <p:sldId id="380" r:id="rId62"/>
    <p:sldId id="386" r:id="rId63"/>
    <p:sldId id="384" r:id="rId64"/>
    <p:sldId id="387" r:id="rId65"/>
    <p:sldId id="388" r:id="rId66"/>
    <p:sldId id="389" r:id="rId67"/>
    <p:sldId id="390" r:id="rId68"/>
    <p:sldId id="391" r:id="rId69"/>
    <p:sldId id="393" r:id="rId70"/>
    <p:sldId id="394" r:id="rId71"/>
    <p:sldId id="396" r:id="rId72"/>
    <p:sldId id="397" r:id="rId73"/>
    <p:sldId id="398" r:id="rId74"/>
    <p:sldId id="399" r:id="rId75"/>
    <p:sldId id="298" r:id="rId76"/>
    <p:sldId id="327" r:id="rId77"/>
    <p:sldId id="347" r:id="rId78"/>
    <p:sldId id="348" r:id="rId79"/>
    <p:sldId id="349" r:id="rId80"/>
    <p:sldId id="350" r:id="rId81"/>
    <p:sldId id="355" r:id="rId82"/>
    <p:sldId id="352" r:id="rId83"/>
    <p:sldId id="353" r:id="rId84"/>
    <p:sldId id="354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4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1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1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8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287D8-49ED-44F3-A21F-C25ACB520778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AE17-0EE3-4143-A586-EF06D4B70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3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323"/>
            <a:ext cx="8365587" cy="2387600"/>
          </a:xfrm>
        </p:spPr>
        <p:txBody>
          <a:bodyPr>
            <a:normAutofit fontScale="90000"/>
          </a:bodyPr>
          <a:lstStyle/>
          <a:p>
            <a:br>
              <a:rPr lang="en-US" sz="8000" b="1" dirty="0"/>
            </a:br>
            <a:r>
              <a:rPr lang="en-US" sz="4900" b="1" dirty="0"/>
              <a:t>Bonifacio Global City (BGC) Bus</a:t>
            </a:r>
            <a:br>
              <a:rPr lang="en-US" sz="4900" b="1" dirty="0"/>
            </a:br>
            <a:r>
              <a:rPr lang="en-US" sz="4900" b="1" dirty="0"/>
              <a:t>Passenger Information System:</a:t>
            </a:r>
            <a:br>
              <a:rPr lang="en-US" sz="4900" b="1" dirty="0"/>
            </a:br>
            <a:r>
              <a:rPr lang="en-US" sz="4900" b="1" dirty="0"/>
              <a:t>Bus Tap</a:t>
            </a:r>
            <a:endParaRPr lang="en-US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8365587" cy="2480710"/>
          </a:xfrm>
        </p:spPr>
        <p:txBody>
          <a:bodyPr>
            <a:normAutofit/>
          </a:bodyPr>
          <a:lstStyle/>
          <a:p>
            <a:r>
              <a:rPr lang="en-US" dirty="0"/>
              <a:t>Group 5</a:t>
            </a:r>
          </a:p>
          <a:p>
            <a:r>
              <a:rPr lang="en-US" dirty="0"/>
              <a:t>ALCARAZ, ANNA LYNN C.</a:t>
            </a:r>
          </a:p>
          <a:p>
            <a:r>
              <a:rPr lang="en-US" dirty="0"/>
              <a:t>ANGOT, SAMMY BOY M.</a:t>
            </a:r>
          </a:p>
          <a:p>
            <a:r>
              <a:rPr lang="en-US" dirty="0"/>
              <a:t>BESMANO, JUSTIN V.</a:t>
            </a:r>
          </a:p>
          <a:p>
            <a:r>
              <a:rPr lang="en-US" dirty="0"/>
              <a:t>BRIOSO, JOB G.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8365587" y="0"/>
            <a:ext cx="3826413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33139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sakay.ph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Existing Apps: Sakay.ph</a:t>
            </a:r>
          </a:p>
        </p:txBody>
      </p:sp>
    </p:spTree>
    <p:extLst>
      <p:ext uri="{BB962C8B-B14F-4D97-AF65-F5344CB8AC3E}">
        <p14:creationId xmlns:p14="http://schemas.microsoft.com/office/powerpoint/2010/main" val="25101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TripBarker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Existing Apps: Trip Barker</a:t>
            </a:r>
          </a:p>
        </p:txBody>
      </p:sp>
    </p:spTree>
    <p:extLst>
      <p:ext uri="{BB962C8B-B14F-4D97-AF65-F5344CB8AC3E}">
        <p14:creationId xmlns:p14="http://schemas.microsoft.com/office/powerpoint/2010/main" val="184266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279605"/>
              </p:ext>
            </p:extLst>
          </p:nvPr>
        </p:nvGraphicFramePr>
        <p:xfrm>
          <a:off x="478735" y="1825625"/>
          <a:ext cx="1123453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497">
                  <a:extLst>
                    <a:ext uri="{9D8B030D-6E8A-4147-A177-3AD203B41FA5}">
                      <a16:colId xmlns:a16="http://schemas.microsoft.com/office/drawing/2014/main" val="3449984722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49797923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934701524"/>
                    </a:ext>
                  </a:extLst>
                </a:gridCol>
                <a:gridCol w="3118678">
                  <a:extLst>
                    <a:ext uri="{9D8B030D-6E8A-4147-A177-3AD203B41FA5}">
                      <a16:colId xmlns:a16="http://schemas.microsoft.com/office/drawing/2014/main" val="201474327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Moovit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sakay.ph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TripBarker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5024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https://www.moovitapp.com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https://sakay.ph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http://www.tripbarker.com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3481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Play</a:t>
                      </a:r>
                      <a:r>
                        <a:rPr lang="en-US" baseline="0" dirty="0"/>
                        <a:t> Store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3816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 App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✔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3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82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0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Tap</a:t>
            </a:r>
          </a:p>
        </p:txBody>
      </p:sp>
    </p:spTree>
    <p:extLst>
      <p:ext uri="{BB962C8B-B14F-4D97-AF65-F5344CB8AC3E}">
        <p14:creationId xmlns:p14="http://schemas.microsoft.com/office/powerpoint/2010/main" val="285056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Bus Tap aims to be able to:</a:t>
            </a:r>
          </a:p>
          <a:p>
            <a:r>
              <a:rPr lang="en-US" dirty="0"/>
              <a:t>provide relevant information regarding the BGC Bus; </a:t>
            </a:r>
          </a:p>
          <a:p>
            <a:r>
              <a:rPr lang="en-US" dirty="0"/>
              <a:t>decrease the waiting time of passengers riding the BGC Bus; and</a:t>
            </a:r>
          </a:p>
          <a:p>
            <a:r>
              <a:rPr lang="en-US" dirty="0"/>
              <a:t>help users navigate their way around Bonifacio Global City using the BGC Bus.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7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Detailed Itineraries </a:t>
            </a:r>
          </a:p>
          <a:p>
            <a:pPr marL="0" indent="0">
              <a:buNone/>
            </a:pPr>
            <a:r>
              <a:rPr lang="en-US" dirty="0"/>
              <a:t>	– </a:t>
            </a:r>
            <a:r>
              <a:rPr lang="en-US" dirty="0">
                <a:solidFill>
                  <a:srgbClr val="FF0000"/>
                </a:solidFill>
              </a:rPr>
              <a:t>66%</a:t>
            </a:r>
            <a:r>
              <a:rPr lang="en-US" dirty="0"/>
              <a:t> of the BGC Bus passengers will find this feature useful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GPS for transit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Step-by-step guidance from origin to destination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Estimated travel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 Off Alerts</a:t>
            </a:r>
          </a:p>
        </p:txBody>
      </p:sp>
    </p:spTree>
    <p:extLst>
      <p:ext uri="{BB962C8B-B14F-4D97-AF65-F5344CB8AC3E}">
        <p14:creationId xmlns:p14="http://schemas.microsoft.com/office/powerpoint/2010/main" val="92899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Operation Status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Operating Schedule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Routes, Bus Stops, Points of Interest – </a:t>
            </a:r>
            <a:r>
              <a:rPr lang="en-US" dirty="0">
                <a:solidFill>
                  <a:srgbClr val="FF0000"/>
                </a:solidFill>
              </a:rPr>
              <a:t>66%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Arrival Times and Departure Times – </a:t>
            </a:r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Estimated Time of Arrival – </a:t>
            </a:r>
            <a:r>
              <a:rPr lang="en-US" dirty="0">
                <a:solidFill>
                  <a:srgbClr val="FF0000"/>
                </a:solidFill>
              </a:rPr>
              <a:t>50%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 Locator – </a:t>
            </a:r>
            <a:r>
              <a:rPr lang="en-US" dirty="0">
                <a:solidFill>
                  <a:srgbClr val="FF0000"/>
                </a:solidFill>
              </a:rPr>
              <a:t>58%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72388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Passenger Congestion Status, Congestion Forecast – </a:t>
            </a:r>
            <a:r>
              <a:rPr lang="en-US" dirty="0">
                <a:solidFill>
                  <a:srgbClr val="FF0000"/>
                </a:solidFill>
              </a:rPr>
              <a:t>42%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Seat Reservation (limited to select bus stops and terminals)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Users can check the remaining balance on their Beep card – </a:t>
            </a:r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Locations of Beep card loading stations – </a:t>
            </a:r>
            <a:r>
              <a:rPr lang="en-US" dirty="0">
                <a:solidFill>
                  <a:srgbClr val="FF0000"/>
                </a:solidFill>
              </a:rPr>
              <a:t>58%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Comparison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058825"/>
              </p:ext>
            </p:extLst>
          </p:nvPr>
        </p:nvGraphicFramePr>
        <p:xfrm>
          <a:off x="909668" y="1690688"/>
          <a:ext cx="10372665" cy="3570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01161">
                  <a:extLst>
                    <a:ext uri="{9D8B030D-6E8A-4147-A177-3AD203B41FA5}">
                      <a16:colId xmlns:a16="http://schemas.microsoft.com/office/drawing/2014/main" val="4171781349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112151916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2383536483"/>
                    </a:ext>
                  </a:extLst>
                </a:gridCol>
                <a:gridCol w="1667627">
                  <a:extLst>
                    <a:ext uri="{9D8B030D-6E8A-4147-A177-3AD203B41FA5}">
                      <a16:colId xmlns:a16="http://schemas.microsoft.com/office/drawing/2014/main" val="392044788"/>
                    </a:ext>
                  </a:extLst>
                </a:gridCol>
                <a:gridCol w="1668623">
                  <a:extLst>
                    <a:ext uri="{9D8B030D-6E8A-4147-A177-3AD203B41FA5}">
                      <a16:colId xmlns:a16="http://schemas.microsoft.com/office/drawing/2014/main" val="3109622305"/>
                    </a:ext>
                  </a:extLst>
                </a:gridCol>
              </a:tblGrid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Features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Moovit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sakay.ph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TripBarker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Bus Tap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3490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Commuting routes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8867920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Arrival and departure times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5811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Estimated time of arrival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✔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2328486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Bus location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5802447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 reservation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6713638"/>
                  </a:ext>
                </a:extLst>
              </a:tr>
              <a:tr h="51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Beep card balance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✖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✖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✔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11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92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67861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web and mobile </a:t>
            </a:r>
          </a:p>
          <a:p>
            <a:r>
              <a:rPr lang="en-US" dirty="0"/>
              <a:t>for Android devices only</a:t>
            </a:r>
          </a:p>
          <a:p>
            <a:r>
              <a:rPr lang="en-US" dirty="0"/>
              <a:t>for BGC Bus only</a:t>
            </a:r>
          </a:p>
          <a:p>
            <a:r>
              <a:rPr lang="en-US" dirty="0"/>
              <a:t>limited to within BGC and select areas of Taguig City (</a:t>
            </a:r>
            <a:r>
              <a:rPr lang="en-US" dirty="0" err="1"/>
              <a:t>Arca</a:t>
            </a:r>
            <a:r>
              <a:rPr lang="en-US" dirty="0"/>
              <a:t> South Express), Makati City (Ayala Express), and Sta. Rosa, Laguna (</a:t>
            </a:r>
            <a:r>
              <a:rPr lang="en-US" dirty="0" err="1"/>
              <a:t>Nuvali</a:t>
            </a:r>
            <a:r>
              <a:rPr lang="en-US" dirty="0"/>
              <a:t> Express)</a:t>
            </a:r>
          </a:p>
          <a:p>
            <a:r>
              <a:rPr lang="en-US" dirty="0"/>
              <a:t>seat reservation is limited to select BGC bus stops and terminals</a:t>
            </a:r>
          </a:p>
        </p:txBody>
      </p:sp>
    </p:spTree>
    <p:extLst>
      <p:ext uri="{BB962C8B-B14F-4D97-AF65-F5344CB8AC3E}">
        <p14:creationId xmlns:p14="http://schemas.microsoft.com/office/powerpoint/2010/main" val="391093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152707-5C2E-4324-81C6-0AF579FF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Diagrams</a:t>
            </a:r>
          </a:p>
        </p:txBody>
      </p:sp>
    </p:spTree>
    <p:extLst>
      <p:ext uri="{BB962C8B-B14F-4D97-AF65-F5344CB8AC3E}">
        <p14:creationId xmlns:p14="http://schemas.microsoft.com/office/powerpoint/2010/main" val="274495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3BF22A-0A0B-473D-8C56-28F00313B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3DC56CB-1D52-4658-9DFB-022A02AE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22841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CBDD7-340C-4C6C-90FF-2282AB53E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30C92EF-0A35-4483-865E-F60115EA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15715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BB2DFF-560E-4521-8DFC-9B363FCF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24F2C4-F561-4365-85B3-41E686E1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1326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935AB-1BDA-463F-BCE2-EE4FBFADF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657762-EABD-4124-B547-54895709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11645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F9771-5D87-4591-A737-70891D13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86622"/>
            <a:ext cx="10905066" cy="35714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A9B91D-1EFA-4888-8356-56CFDC8D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Requirements Specification (SRS)</a:t>
            </a:r>
          </a:p>
        </p:txBody>
      </p:sp>
    </p:spTree>
    <p:extLst>
      <p:ext uri="{BB962C8B-B14F-4D97-AF65-F5344CB8AC3E}">
        <p14:creationId xmlns:p14="http://schemas.microsoft.com/office/powerpoint/2010/main" val="422493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86792-8BC2-4EFE-B3A8-A9C89680D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584" y="31026"/>
            <a:ext cx="4755938" cy="68269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30F6C44-1394-421C-9C12-02539DB2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65773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96" y="1675365"/>
            <a:ext cx="9604808" cy="4393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 Table</a:t>
            </a:r>
          </a:p>
        </p:txBody>
      </p:sp>
    </p:spTree>
    <p:extLst>
      <p:ext uri="{BB962C8B-B14F-4D97-AF65-F5344CB8AC3E}">
        <p14:creationId xmlns:p14="http://schemas.microsoft.com/office/powerpoint/2010/main" val="1515951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E3C5-68C6-46F4-8E91-9AC783FCC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83583"/>
            <a:ext cx="6553545" cy="4898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10F0D9-858D-4804-A374-AE1D5145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Flow Diagram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8C43808-EABB-4004-96D3-203096397706}"/>
              </a:ext>
            </a:extLst>
          </p:cNvPr>
          <p:cNvSpPr txBox="1">
            <a:spLocks/>
          </p:cNvSpPr>
          <p:nvPr/>
        </p:nvSpPr>
        <p:spPr>
          <a:xfrm>
            <a:off x="4669190" y="5882358"/>
            <a:ext cx="7522810" cy="97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71342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Bonifacio Global City (BGC)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72" y="1652540"/>
            <a:ext cx="862065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5647B-44FE-44ED-970A-54ADB40DE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1" y="492573"/>
            <a:ext cx="6031586" cy="58807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CD81C0-8F6C-4950-AB16-D3267DF0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DFD Level 1</a:t>
            </a:r>
          </a:p>
        </p:txBody>
      </p:sp>
    </p:spTree>
    <p:extLst>
      <p:ext uri="{BB962C8B-B14F-4D97-AF65-F5344CB8AC3E}">
        <p14:creationId xmlns:p14="http://schemas.microsoft.com/office/powerpoint/2010/main" val="181229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D928B-AEB9-42C1-B0FD-1F7C7C86C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41" y="10634"/>
            <a:ext cx="6333813" cy="6847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4B36-D929-4238-A7A1-C0C83232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Relationship Diagram (ERD)</a:t>
            </a:r>
          </a:p>
        </p:txBody>
      </p:sp>
    </p:spTree>
    <p:extLst>
      <p:ext uri="{BB962C8B-B14F-4D97-AF65-F5344CB8AC3E}">
        <p14:creationId xmlns:p14="http://schemas.microsoft.com/office/powerpoint/2010/main" val="188503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7CFA0-8680-4F9B-9B0A-C1593C784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30" y="106017"/>
            <a:ext cx="6521866" cy="66525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4DE186-C93E-4223-B45A-D005330C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634114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F8A07-CA47-4D86-A1D0-2F30DFBA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5BE1F9-9680-4A47-B4FE-CB35FE888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98" y="1825625"/>
            <a:ext cx="7734003" cy="4351338"/>
          </a:xfrm>
        </p:spPr>
      </p:pic>
    </p:spTree>
    <p:extLst>
      <p:ext uri="{BB962C8B-B14F-4D97-AF65-F5344CB8AC3E}">
        <p14:creationId xmlns:p14="http://schemas.microsoft.com/office/powerpoint/2010/main" val="138400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8B57E-D1B3-4C68-93AE-D658F534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20" y="492573"/>
            <a:ext cx="405774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6A1E66-2DE1-4C9F-A30C-96649EB2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Login</a:t>
            </a:r>
          </a:p>
        </p:txBody>
      </p:sp>
    </p:spTree>
    <p:extLst>
      <p:ext uri="{BB962C8B-B14F-4D97-AF65-F5344CB8AC3E}">
        <p14:creationId xmlns:p14="http://schemas.microsoft.com/office/powerpoint/2010/main" val="82845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08" y="492573"/>
            <a:ext cx="4234173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Reserve seat</a:t>
            </a:r>
          </a:p>
        </p:txBody>
      </p:sp>
    </p:spTree>
    <p:extLst>
      <p:ext uri="{BB962C8B-B14F-4D97-AF65-F5344CB8AC3E}">
        <p14:creationId xmlns:p14="http://schemas.microsoft.com/office/powerpoint/2010/main" val="404804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8C5B-29F3-416D-8CCA-7BFA187F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40" y="492573"/>
            <a:ext cx="314250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FAE6C9-729A-43EA-9651-7950CD89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 travel</a:t>
            </a:r>
          </a:p>
        </p:txBody>
      </p:sp>
    </p:spTree>
    <p:extLst>
      <p:ext uri="{BB962C8B-B14F-4D97-AF65-F5344CB8AC3E}">
        <p14:creationId xmlns:p14="http://schemas.microsoft.com/office/powerpoint/2010/main" val="319603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61FE3-7C6B-4F7C-9BE5-A46998D6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2" y="492573"/>
            <a:ext cx="580728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390A9F-3A5C-4EE9-AB47-EE107F62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bus schedules</a:t>
            </a:r>
          </a:p>
        </p:txBody>
      </p:sp>
    </p:spTree>
    <p:extLst>
      <p:ext uri="{BB962C8B-B14F-4D97-AF65-F5344CB8AC3E}">
        <p14:creationId xmlns:p14="http://schemas.microsoft.com/office/powerpoint/2010/main" val="1662807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29719-0089-4D67-9335-3D06FE2E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14756"/>
            <a:ext cx="6553545" cy="46364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DEE75E-40A9-413D-B353-6FF6AE7C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Locate bus</a:t>
            </a:r>
          </a:p>
        </p:txBody>
      </p:sp>
    </p:spTree>
    <p:extLst>
      <p:ext uri="{BB962C8B-B14F-4D97-AF65-F5344CB8AC3E}">
        <p14:creationId xmlns:p14="http://schemas.microsoft.com/office/powerpoint/2010/main" val="2391942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70BB4-4875-4D3B-AB2B-DFE23C82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55" y="492573"/>
            <a:ext cx="427827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A79C7-8253-43BE-9D25-AD6A518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Check beep card balance</a:t>
            </a:r>
          </a:p>
        </p:txBody>
      </p:sp>
    </p:spTree>
    <p:extLst>
      <p:ext uri="{BB962C8B-B14F-4D97-AF65-F5344CB8AC3E}">
        <p14:creationId xmlns:p14="http://schemas.microsoft.com/office/powerpoint/2010/main" val="367549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BGC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North Express</a:t>
            </a:r>
          </a:p>
          <a:p>
            <a:r>
              <a:rPr lang="en-US" dirty="0"/>
              <a:t>North Route</a:t>
            </a:r>
          </a:p>
          <a:p>
            <a:r>
              <a:rPr lang="en-US" dirty="0"/>
              <a:t>East Express</a:t>
            </a:r>
          </a:p>
          <a:p>
            <a:r>
              <a:rPr lang="en-US" dirty="0"/>
              <a:t>Central Route</a:t>
            </a:r>
          </a:p>
          <a:p>
            <a:r>
              <a:rPr lang="en-US" dirty="0"/>
              <a:t>Upper West Express</a:t>
            </a:r>
          </a:p>
          <a:p>
            <a:r>
              <a:rPr lang="en-US" dirty="0"/>
              <a:t>Lower West Express</a:t>
            </a:r>
          </a:p>
          <a:p>
            <a:r>
              <a:rPr lang="en-US" dirty="0"/>
              <a:t>Night Route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West Route</a:t>
            </a:r>
          </a:p>
          <a:p>
            <a:r>
              <a:rPr lang="en-US" dirty="0"/>
              <a:t>East Route</a:t>
            </a:r>
          </a:p>
          <a:p>
            <a:endParaRPr lang="en-US" dirty="0"/>
          </a:p>
          <a:p>
            <a:r>
              <a:rPr lang="en-US" dirty="0"/>
              <a:t>Ayala Express</a:t>
            </a:r>
          </a:p>
          <a:p>
            <a:r>
              <a:rPr lang="en-US" dirty="0" err="1"/>
              <a:t>Arca</a:t>
            </a:r>
            <a:r>
              <a:rPr lang="en-US" dirty="0"/>
              <a:t> South Express</a:t>
            </a:r>
          </a:p>
          <a:p>
            <a:r>
              <a:rPr lang="en-US" dirty="0" err="1"/>
              <a:t>Nuvali</a:t>
            </a:r>
            <a:r>
              <a:rPr lang="en-US" dirty="0"/>
              <a:t> Express</a:t>
            </a:r>
          </a:p>
        </p:txBody>
      </p:sp>
    </p:spTree>
    <p:extLst>
      <p:ext uri="{BB962C8B-B14F-4D97-AF65-F5344CB8AC3E}">
        <p14:creationId xmlns:p14="http://schemas.microsoft.com/office/powerpoint/2010/main" val="20956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15" y="492573"/>
            <a:ext cx="4866358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 and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28138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5DAD1-40E3-4472-A027-FE9CF8AB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73" y="492573"/>
            <a:ext cx="316704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76137-D9A0-4DD1-BF76-093FC4F9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View congestion</a:t>
            </a:r>
          </a:p>
        </p:txBody>
      </p:sp>
    </p:spTree>
    <p:extLst>
      <p:ext uri="{BB962C8B-B14F-4D97-AF65-F5344CB8AC3E}">
        <p14:creationId xmlns:p14="http://schemas.microsoft.com/office/powerpoint/2010/main" val="36665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C536E-88DD-4EE4-80EA-E7E2F57A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51" y="492573"/>
            <a:ext cx="433708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DB900F-3E06-490E-975D-801C4ED6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Diagram: 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571871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B2016-4BE1-4DED-BCEB-703E6AD7D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10" y="492573"/>
            <a:ext cx="4204768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E28F60-8031-4C1C-B2AA-D3C46FA3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535932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F8599-7C16-42C7-9E5F-10BE81DA1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4" y="492573"/>
            <a:ext cx="518980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29680D-6139-4E3E-B72F-CC380BFA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Reserve seat</a:t>
            </a:r>
          </a:p>
        </p:txBody>
      </p:sp>
    </p:spTree>
    <p:extLst>
      <p:ext uri="{BB962C8B-B14F-4D97-AF65-F5344CB8AC3E}">
        <p14:creationId xmlns:p14="http://schemas.microsoft.com/office/powerpoint/2010/main" val="154102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59" y="492573"/>
            <a:ext cx="4219471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Sequence Diagram: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Plan travel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62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98271"/>
            <a:ext cx="6553545" cy="4669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schedules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(employee)</a:t>
            </a:r>
          </a:p>
        </p:txBody>
      </p:sp>
    </p:spTree>
    <p:extLst>
      <p:ext uri="{BB962C8B-B14F-4D97-AF65-F5344CB8AC3E}">
        <p14:creationId xmlns:p14="http://schemas.microsoft.com/office/powerpoint/2010/main" val="1571076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36" y="492573"/>
            <a:ext cx="5292716" cy="58807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 schedules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(passenger)</a:t>
            </a:r>
          </a:p>
        </p:txBody>
      </p:sp>
    </p:spTree>
    <p:extLst>
      <p:ext uri="{BB962C8B-B14F-4D97-AF65-F5344CB8AC3E}">
        <p14:creationId xmlns:p14="http://schemas.microsoft.com/office/powerpoint/2010/main" val="369140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31038"/>
            <a:ext cx="6553545" cy="4603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Locate bus</a:t>
            </a:r>
          </a:p>
        </p:txBody>
      </p:sp>
    </p:spTree>
    <p:extLst>
      <p:ext uri="{BB962C8B-B14F-4D97-AF65-F5344CB8AC3E}">
        <p14:creationId xmlns:p14="http://schemas.microsoft.com/office/powerpoint/2010/main" val="2325360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71" y="492573"/>
            <a:ext cx="4792847" cy="58807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beep card 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163541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Routes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09"/>
            <a:ext cx="12192000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0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67" y="492573"/>
            <a:ext cx="3699655" cy="58807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Rate and 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provide feedback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8965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34" y="492573"/>
            <a:ext cx="3851920" cy="588079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congestion status</a:t>
            </a:r>
          </a:p>
        </p:txBody>
      </p:sp>
    </p:spTree>
    <p:extLst>
      <p:ext uri="{BB962C8B-B14F-4D97-AF65-F5344CB8AC3E}">
        <p14:creationId xmlns:p14="http://schemas.microsoft.com/office/powerpoint/2010/main" val="3384130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8"/>
          <a:stretch/>
        </p:blipFill>
        <p:spPr>
          <a:xfrm>
            <a:off x="6202016" y="286196"/>
            <a:ext cx="4346712" cy="638877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Diagram: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271680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9"/>
          <a:stretch/>
        </p:blipFill>
        <p:spPr>
          <a:xfrm>
            <a:off x="656917" y="1789041"/>
            <a:ext cx="10878166" cy="450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Passenger and Employee</a:t>
            </a:r>
          </a:p>
        </p:txBody>
      </p:sp>
    </p:spTree>
    <p:extLst>
      <p:ext uri="{BB962C8B-B14F-4D97-AF65-F5344CB8AC3E}">
        <p14:creationId xmlns:p14="http://schemas.microsoft.com/office/powerpoint/2010/main" val="2606010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/>
          <a:stretch/>
        </p:blipFill>
        <p:spPr>
          <a:xfrm>
            <a:off x="924998" y="2133601"/>
            <a:ext cx="10342003" cy="4023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 Route and Bus Stop</a:t>
            </a:r>
          </a:p>
        </p:txBody>
      </p:sp>
    </p:spTree>
    <p:extLst>
      <p:ext uri="{BB962C8B-B14F-4D97-AF65-F5344CB8AC3E}">
        <p14:creationId xmlns:p14="http://schemas.microsoft.com/office/powerpoint/2010/main" val="2033984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240846"/>
            <a:ext cx="9000000" cy="2376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</a:t>
            </a:r>
          </a:p>
        </p:txBody>
      </p:sp>
    </p:spTree>
    <p:extLst>
      <p:ext uri="{BB962C8B-B14F-4D97-AF65-F5344CB8AC3E}">
        <p14:creationId xmlns:p14="http://schemas.microsoft.com/office/powerpoint/2010/main" val="2022604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2" y="2244436"/>
            <a:ext cx="11690617" cy="3394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Bus Schedule</a:t>
            </a:r>
          </a:p>
        </p:txBody>
      </p:sp>
    </p:spTree>
    <p:extLst>
      <p:ext uri="{BB962C8B-B14F-4D97-AF65-F5344CB8AC3E}">
        <p14:creationId xmlns:p14="http://schemas.microsoft.com/office/powerpoint/2010/main" val="1204370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" y="2585620"/>
            <a:ext cx="11935541" cy="2595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Reservation</a:t>
            </a:r>
          </a:p>
        </p:txBody>
      </p:sp>
    </p:spTree>
    <p:extLst>
      <p:ext uri="{BB962C8B-B14F-4D97-AF65-F5344CB8AC3E}">
        <p14:creationId xmlns:p14="http://schemas.microsoft.com/office/powerpoint/2010/main" val="1933073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265FC-68D6-4B1C-9850-E912CDD2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00253"/>
            <a:ext cx="10905066" cy="3544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EA41D-26BD-4608-9561-04EB4A3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Diagram: Feedback</a:t>
            </a:r>
          </a:p>
        </p:txBody>
      </p:sp>
    </p:spTree>
    <p:extLst>
      <p:ext uri="{BB962C8B-B14F-4D97-AF65-F5344CB8AC3E}">
        <p14:creationId xmlns:p14="http://schemas.microsoft.com/office/powerpoint/2010/main" val="1282243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/>
          <a:stretch/>
        </p:blipFill>
        <p:spPr>
          <a:xfrm>
            <a:off x="1468080" y="2091991"/>
            <a:ext cx="9255840" cy="2939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Passenger and Employee</a:t>
            </a:r>
          </a:p>
        </p:txBody>
      </p:sp>
    </p:spTree>
    <p:extLst>
      <p:ext uri="{BB962C8B-B14F-4D97-AF65-F5344CB8AC3E}">
        <p14:creationId xmlns:p14="http://schemas.microsoft.com/office/powerpoint/2010/main" val="3829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912297"/>
              </p:ext>
            </p:extLst>
          </p:nvPr>
        </p:nvGraphicFramePr>
        <p:xfrm>
          <a:off x="419100" y="1570852"/>
          <a:ext cx="11353801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5474">
                  <a:extLst>
                    <a:ext uri="{9D8B030D-6E8A-4147-A177-3AD203B41FA5}">
                      <a16:colId xmlns:a16="http://schemas.microsoft.com/office/drawing/2014/main" val="3812003977"/>
                    </a:ext>
                  </a:extLst>
                </a:gridCol>
                <a:gridCol w="3159318">
                  <a:extLst>
                    <a:ext uri="{9D8B030D-6E8A-4147-A177-3AD203B41FA5}">
                      <a16:colId xmlns:a16="http://schemas.microsoft.com/office/drawing/2014/main" val="791007463"/>
                    </a:ext>
                  </a:extLst>
                </a:gridCol>
                <a:gridCol w="5319009">
                  <a:extLst>
                    <a:ext uri="{9D8B030D-6E8A-4147-A177-3AD203B41FA5}">
                      <a16:colId xmlns:a16="http://schemas.microsoft.com/office/drawing/2014/main" val="208790783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Routes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03560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</a:t>
                      </a:r>
                      <a:r>
                        <a:rPr lang="en-US" sz="1800" baseline="0" dirty="0">
                          <a:effectLst/>
                        </a:rPr>
                        <a:t> to 10:00PM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9046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6:30AM to 10:00AM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4:30PM to 8:30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31859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East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1677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Central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931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Upper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3625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Lower West Express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45062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Night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Everyday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10:00PM to 6:00 AM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579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6076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Weekends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6:00AM to 10:00PM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37168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Ayala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7:00AM to 10:00AM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0672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Arca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South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6:10AM to 9:00AM and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4:00PM to 8:00 PM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99647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Nuvali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Express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Mondays to Fridays only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6:30AM, 6:30PM, and 7:15PM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903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743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68410"/>
            <a:ext cx="10905066" cy="3407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beep Card</a:t>
            </a:r>
          </a:p>
        </p:txBody>
      </p:sp>
    </p:spTree>
    <p:extLst>
      <p:ext uri="{BB962C8B-B14F-4D97-AF65-F5344CB8AC3E}">
        <p14:creationId xmlns:p14="http://schemas.microsoft.com/office/powerpoint/2010/main" val="2847683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03" y="1806597"/>
            <a:ext cx="5807594" cy="4172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Bus</a:t>
            </a:r>
          </a:p>
        </p:txBody>
      </p:sp>
    </p:spTree>
    <p:extLst>
      <p:ext uri="{BB962C8B-B14F-4D97-AF65-F5344CB8AC3E}">
        <p14:creationId xmlns:p14="http://schemas.microsoft.com/office/powerpoint/2010/main" val="1728917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90981"/>
            <a:ext cx="10905066" cy="2562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Congestion</a:t>
            </a:r>
          </a:p>
        </p:txBody>
      </p:sp>
    </p:spTree>
    <p:extLst>
      <p:ext uri="{BB962C8B-B14F-4D97-AF65-F5344CB8AC3E}">
        <p14:creationId xmlns:p14="http://schemas.microsoft.com/office/powerpoint/2010/main" val="3933090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359248"/>
            <a:ext cx="10905066" cy="3026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Reservation</a:t>
            </a:r>
          </a:p>
        </p:txBody>
      </p:sp>
    </p:spTree>
    <p:extLst>
      <p:ext uri="{BB962C8B-B14F-4D97-AF65-F5344CB8AC3E}">
        <p14:creationId xmlns:p14="http://schemas.microsoft.com/office/powerpoint/2010/main" val="3480786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459CE-F4D5-4DE4-B930-1D0548EB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3" y="2436533"/>
            <a:ext cx="9462654" cy="334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8F0CD-A454-4FE6-BF5B-FAB369F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Diagram: Feedback</a:t>
            </a:r>
          </a:p>
        </p:txBody>
      </p:sp>
    </p:spTree>
    <p:extLst>
      <p:ext uri="{BB962C8B-B14F-4D97-AF65-F5344CB8AC3E}">
        <p14:creationId xmlns:p14="http://schemas.microsoft.com/office/powerpoint/2010/main" val="275014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101"/>
            <a:ext cx="10905066" cy="419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Reserve seat</a:t>
            </a:r>
          </a:p>
        </p:txBody>
      </p:sp>
    </p:spTree>
    <p:extLst>
      <p:ext uri="{BB962C8B-B14F-4D97-AF65-F5344CB8AC3E}">
        <p14:creationId xmlns:p14="http://schemas.microsoft.com/office/powerpoint/2010/main" val="118920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73090"/>
            <a:ext cx="10905066" cy="2598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Plan travel</a:t>
            </a:r>
          </a:p>
        </p:txBody>
      </p:sp>
    </p:spTree>
    <p:extLst>
      <p:ext uri="{BB962C8B-B14F-4D97-AF65-F5344CB8AC3E}">
        <p14:creationId xmlns:p14="http://schemas.microsoft.com/office/powerpoint/2010/main" val="1123408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0B5BA-54D1-45D1-AA23-FE886EA2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861463"/>
            <a:ext cx="10905066" cy="202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F5ADC-C0C0-47ED-B075-FD082FD9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Diagram: Display bus schedules</a:t>
            </a:r>
          </a:p>
        </p:txBody>
      </p:sp>
    </p:spTree>
    <p:extLst>
      <p:ext uri="{BB962C8B-B14F-4D97-AF65-F5344CB8AC3E}">
        <p14:creationId xmlns:p14="http://schemas.microsoft.com/office/powerpoint/2010/main" val="631349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E856D-629F-495B-AE6C-20616B78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14947"/>
            <a:ext cx="6553545" cy="563604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75CC88-C512-48B2-A395-68AFE198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859252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1D477-9A51-4897-B42D-E97A19DBA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"/>
          <a:stretch/>
        </p:blipFill>
        <p:spPr>
          <a:xfrm>
            <a:off x="5277353" y="574825"/>
            <a:ext cx="6306483" cy="5708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9EFF449-83DD-47B9-8A26-30A17917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413477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349846" cy="4486274"/>
          </a:xfrm>
        </p:spPr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 12.00 for all routes,                   except </a:t>
            </a:r>
            <a:r>
              <a:rPr lang="en-US" dirty="0" err="1"/>
              <a:t>Arca</a:t>
            </a:r>
            <a:r>
              <a:rPr lang="en-US" dirty="0"/>
              <a:t> South and </a:t>
            </a:r>
            <a:r>
              <a:rPr lang="en-US" dirty="0" err="1"/>
              <a:t>Nuvali</a:t>
            </a:r>
            <a:endParaRPr lang="en-US" dirty="0"/>
          </a:p>
          <a:p>
            <a:endParaRPr lang="en-US" dirty="0"/>
          </a:p>
          <a:p>
            <a:r>
              <a:rPr lang="en-US" dirty="0"/>
              <a:t>Tickets are not sold on board a BGC Bus. </a:t>
            </a:r>
          </a:p>
          <a:p>
            <a:r>
              <a:rPr lang="en-US" dirty="0"/>
              <a:t>Buy tickets at a cashier counter at selected stops and terminals.</a:t>
            </a:r>
          </a:p>
          <a:p>
            <a:r>
              <a:rPr lang="en-US" dirty="0"/>
              <a:t>Pay using their tap-and-go beep cards.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46" y="1027906"/>
            <a:ext cx="3655154" cy="2286000"/>
          </a:xfrm>
          <a:prstGeom prst="rect">
            <a:avLst/>
          </a:prstGeom>
        </p:spPr>
      </p:pic>
      <p:pic>
        <p:nvPicPr>
          <p:cNvPr id="7" name="Picture 6" descr="https://www.beeptopay.com/img/beep-card-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46" y="3429000"/>
            <a:ext cx="362585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38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97507-3A54-4937-90AC-CDF0F7882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/>
          <a:stretch/>
        </p:blipFill>
        <p:spPr>
          <a:xfrm>
            <a:off x="6864833" y="99000"/>
            <a:ext cx="3636233" cy="666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CC0B17-4B55-46F2-945B-7379663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15749315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83233-EF3F-4EC6-82D7-7077C1FBA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3298" r="4628" b="5843"/>
          <a:stretch/>
        </p:blipFill>
        <p:spPr>
          <a:xfrm>
            <a:off x="4837043" y="189000"/>
            <a:ext cx="7205654" cy="64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DE2013-A430-4FB8-B12A-15AD97B0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Composite Structure Diagram</a:t>
            </a:r>
          </a:p>
        </p:txBody>
      </p:sp>
    </p:spTree>
    <p:extLst>
      <p:ext uri="{BB962C8B-B14F-4D97-AF65-F5344CB8AC3E}">
        <p14:creationId xmlns:p14="http://schemas.microsoft.com/office/powerpoint/2010/main" val="2445702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365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A9A06-8743-4AC3-932B-1991E7358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" y="2327564"/>
            <a:ext cx="11882940" cy="3089563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2B159962-5E52-4A53-BE56-C6375B1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Description Diagram (FDD)</a:t>
            </a:r>
          </a:p>
        </p:txBody>
      </p:sp>
    </p:spTree>
    <p:extLst>
      <p:ext uri="{BB962C8B-B14F-4D97-AF65-F5344CB8AC3E}">
        <p14:creationId xmlns:p14="http://schemas.microsoft.com/office/powerpoint/2010/main" val="2633386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E671D-CDF6-4753-B4F5-F728ECD70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62" y="492573"/>
            <a:ext cx="6223064" cy="58807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030077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2EAB0-E5AF-4E6B-A4EC-9F0F8C06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6" y="492573"/>
            <a:ext cx="4998676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69181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3AB3D-BD3C-404B-8CAD-70054E45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65" y="492573"/>
            <a:ext cx="413125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621261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00260"/>
            <a:ext cx="6553545" cy="5865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182492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49155-3710-4C87-93F1-29D5A4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68225"/>
            <a:ext cx="6553545" cy="4329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977871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9CAE8-C87F-44A6-9360-55F00F7E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7" y="492573"/>
            <a:ext cx="5130994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9880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r="10901"/>
          <a:stretch/>
        </p:blipFill>
        <p:spPr>
          <a:xfrm>
            <a:off x="7758545" y="847983"/>
            <a:ext cx="3789988" cy="4832257"/>
          </a:xfrm>
          <a:prstGeom prst="rect">
            <a:avLst/>
          </a:prstGeom>
        </p:spPr>
      </p:pic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Existing Apps</a:t>
            </a:r>
          </a:p>
        </p:txBody>
      </p:sp>
    </p:spTree>
    <p:extLst>
      <p:ext uri="{BB962C8B-B14F-4D97-AF65-F5344CB8AC3E}">
        <p14:creationId xmlns:p14="http://schemas.microsoft.com/office/powerpoint/2010/main" val="24282246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960FD-9CB0-439B-AA2A-69C433B0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7" y="492573"/>
            <a:ext cx="5586755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2044941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326AA-2BC8-47A4-BE06-93E17DFE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79" y="492573"/>
            <a:ext cx="5395630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970AEA-F117-422D-B645-43B846B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05293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026297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BEEP_CARD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beep_lasttransaction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beep_balance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DECIMAL(7,2)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473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22507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PASSENGER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pass_occupation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197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836794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res_seatnumber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31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3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6348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20480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feed_feedback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8527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154182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540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00199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bus_platenumber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sched_arrival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3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sched_departure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42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3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433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126990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emp_fname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emp_emailaddress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99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86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emp_lastlogin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04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809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86139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route_operatingschedule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route_fare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DECIMAL(4,2)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05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/>
          <a:lstStyle/>
          <a:p>
            <a:r>
              <a:rPr lang="en-US" dirty="0"/>
              <a:t>Existing Apps: </a:t>
            </a:r>
            <a:r>
              <a:rPr lang="en-US" dirty="0" err="1"/>
              <a:t>Moovit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3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72434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BUS_STOP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stop_loadbeep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stop_sellticket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39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stop_congestionlevel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1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route_code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3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757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6B56A-1A18-4720-A9D7-B5DB241C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01CE17-6AF2-4491-B55B-4214DA915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40431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15694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6293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ENTITY: CONGESTION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9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stop_code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3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3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cong_level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68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24013E0E1AFA4CB7DB86C411A3B0D2" ma:contentTypeVersion="0" ma:contentTypeDescription="Create a new document." ma:contentTypeScope="" ma:versionID="6ebeeaaf7478991a0fa98174084ac3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593B1-9045-4807-AB22-859219730A54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9CBEF07-A7A5-423C-BF8E-C83349F607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1234CB-5C08-472B-9785-65551C7F8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1217</Words>
  <Application>Microsoft Office PowerPoint</Application>
  <PresentationFormat>Widescreen</PresentationFormat>
  <Paragraphs>381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Times New Roman</vt:lpstr>
      <vt:lpstr>Wingdings</vt:lpstr>
      <vt:lpstr>Office Theme</vt:lpstr>
      <vt:lpstr> Bonifacio Global City (BGC) Bus Passenger Information System: Bus Tap</vt:lpstr>
      <vt:lpstr>Introduction</vt:lpstr>
      <vt:lpstr>Bonifacio Global City (BGC)</vt:lpstr>
      <vt:lpstr>BGC Bus</vt:lpstr>
      <vt:lpstr>Bus Routes</vt:lpstr>
      <vt:lpstr>Operating Schedule</vt:lpstr>
      <vt:lpstr>Bus Fare</vt:lpstr>
      <vt:lpstr>Existing Apps</vt:lpstr>
      <vt:lpstr>Existing Apps: Moovit</vt:lpstr>
      <vt:lpstr>sakay.ph</vt:lpstr>
      <vt:lpstr>sakay.ph</vt:lpstr>
      <vt:lpstr>TripBarker</vt:lpstr>
      <vt:lpstr>Existing Apps</vt:lpstr>
      <vt:lpstr>Bus Tap</vt:lpstr>
      <vt:lpstr>Objectives</vt:lpstr>
      <vt:lpstr>Features</vt:lpstr>
      <vt:lpstr>Features</vt:lpstr>
      <vt:lpstr>Features</vt:lpstr>
      <vt:lpstr>Features Comparison</vt:lpstr>
      <vt:lpstr>Scope and Limitations</vt:lpstr>
      <vt:lpstr>UML Diagrams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Software Requirements Specification (SRS)</vt:lpstr>
      <vt:lpstr>Use Case Diagram</vt:lpstr>
      <vt:lpstr>Event Table</vt:lpstr>
      <vt:lpstr>Data Flow Diagram</vt:lpstr>
      <vt:lpstr>DFD Level 1</vt:lpstr>
      <vt:lpstr>Entity Relationship Diagram (ERD)</vt:lpstr>
      <vt:lpstr>Class Diagram</vt:lpstr>
      <vt:lpstr>Object Diagram</vt:lpstr>
      <vt:lpstr>Activity Diagram: Login</vt:lpstr>
      <vt:lpstr>Activity Diagram: Reserve seat</vt:lpstr>
      <vt:lpstr>Activity Diagram:  Plan travel</vt:lpstr>
      <vt:lpstr>Activity Diagram: Generate bus schedules</vt:lpstr>
      <vt:lpstr>Activity Diagram: Locate bus</vt:lpstr>
      <vt:lpstr>Activity Diagram: Check beep card balance</vt:lpstr>
      <vt:lpstr>Activity Diagram:  Rate and provide feedback</vt:lpstr>
      <vt:lpstr>Activity Diagram: View congestion</vt:lpstr>
      <vt:lpstr>Activity Diagram: Generate report</vt:lpstr>
      <vt:lpstr>Sequence Diagram: Login</vt:lpstr>
      <vt:lpstr>Sequence Diagram: Reserve seat</vt:lpstr>
      <vt:lpstr>Sequence Diagram: Plan travel</vt:lpstr>
      <vt:lpstr>Sequence Diagram: Generate  bus schedules (employee)</vt:lpstr>
      <vt:lpstr>Sequence Diagram: Generate  bus schedules (passenger)</vt:lpstr>
      <vt:lpstr>Sequence Diagram: Locate bus</vt:lpstr>
      <vt:lpstr>Sequence Diagram: Check  beep card  balance</vt:lpstr>
      <vt:lpstr>Sequence Diagram: Rate and  provide feedback</vt:lpstr>
      <vt:lpstr>Sequence Diagram: View congestion status</vt:lpstr>
      <vt:lpstr>Sequence Diagram: Generate report</vt:lpstr>
      <vt:lpstr>State Diagram: Passenger and Employee</vt:lpstr>
      <vt:lpstr>State Diagram: Bus Route and Bus Stop</vt:lpstr>
      <vt:lpstr>State Diagram: Bus</vt:lpstr>
      <vt:lpstr>State Diagram: Bus Schedule</vt:lpstr>
      <vt:lpstr>State Diagram: Reservation</vt:lpstr>
      <vt:lpstr>State Diagram: Feedback</vt:lpstr>
      <vt:lpstr>Timing Diagram: Passenger and Employee</vt:lpstr>
      <vt:lpstr>Timing Diagram: beep Card</vt:lpstr>
      <vt:lpstr>Timing Diagram: Bus</vt:lpstr>
      <vt:lpstr>Timing Diagram: Congestion</vt:lpstr>
      <vt:lpstr>Timing Diagram: Reservation</vt:lpstr>
      <vt:lpstr>Timing Diagram: Feedback</vt:lpstr>
      <vt:lpstr>Communication Diagram: Reserve seat</vt:lpstr>
      <vt:lpstr>Communication Diagram: Plan travel</vt:lpstr>
      <vt:lpstr>Communication Diagram: Display bus schedules</vt:lpstr>
      <vt:lpstr>Package Diagram</vt:lpstr>
      <vt:lpstr>Component Diagram</vt:lpstr>
      <vt:lpstr>Deployment Diagram</vt:lpstr>
      <vt:lpstr>Composite Structure Diagram</vt:lpstr>
      <vt:lpstr>Thank you</vt:lpstr>
      <vt:lpstr>Functional Description Diagram (FDD)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Full Use Case Description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Anna</dc:creator>
  <cp:lastModifiedBy>Anna Lynn Alcaraz</cp:lastModifiedBy>
  <cp:revision>99</cp:revision>
  <dcterms:created xsi:type="dcterms:W3CDTF">2017-06-20T13:12:16Z</dcterms:created>
  <dcterms:modified xsi:type="dcterms:W3CDTF">2018-01-05T05:08:36Z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0x010100D524013E0E1AFA4CB7DB86C411A3B0D2</vt:lpwstr>
  </property>
</Properties>
</file>